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8097A-1207-4917-B2B3-78FCF65B2FF2}" v="18" dt="2023-11-06T09:46:11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ofmann" userId="f6930dff38f97a95" providerId="LiveId" clId="{E8A8097A-1207-4917-B2B3-78FCF65B2FF2}"/>
    <pc:docChg chg="undo custSel addSld modSld modMainMaster">
      <pc:chgData name="Stefan Hofmann" userId="f6930dff38f97a95" providerId="LiveId" clId="{E8A8097A-1207-4917-B2B3-78FCF65B2FF2}" dt="2023-11-06T09:51:09.243" v="268" actId="313"/>
      <pc:docMkLst>
        <pc:docMk/>
      </pc:docMkLst>
      <pc:sldChg chg="addSp delSp modSp mod setBg">
        <pc:chgData name="Stefan Hofmann" userId="f6930dff38f97a95" providerId="LiveId" clId="{E8A8097A-1207-4917-B2B3-78FCF65B2FF2}" dt="2023-11-06T09:51:09.243" v="268" actId="313"/>
        <pc:sldMkLst>
          <pc:docMk/>
          <pc:sldMk cId="1819366187" sldId="256"/>
        </pc:sldMkLst>
        <pc:spChg chg="mod">
          <ac:chgData name="Stefan Hofmann" userId="f6930dff38f97a95" providerId="LiveId" clId="{E8A8097A-1207-4917-B2B3-78FCF65B2FF2}" dt="2023-11-06T09:51:09.243" v="268" actId="313"/>
          <ac:spMkLst>
            <pc:docMk/>
            <pc:sldMk cId="1819366187" sldId="256"/>
            <ac:spMk id="2" creationId="{00000000-0000-0000-0000-000000000000}"/>
          </ac:spMkLst>
        </pc:spChg>
        <pc:spChg chg="mo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" creationId="{00000000-0000-0000-0000-000000000000}"/>
          </ac:spMkLst>
        </pc:spChg>
        <pc:spChg chg="add del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9" creationId="{C1DD1A8A-57D5-4A81-AD04-532B043C5611}"/>
          </ac:spMkLst>
        </pc:spChg>
        <pc:spChg chg="add del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11" creationId="{007891EC-4501-44ED-A8C8-B11B6DB767AB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16" creationId="{0671A8AE-40A1-4631-A6B8-581AFF065482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18" creationId="{AB58EF07-17C2-48CF-ABB0-EEF1F17CB8F0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20" creationId="{AF2F604E-43BE-4DC3-B983-E071523364F8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22" creationId="{08C9B587-E65E-4B52-B37C-ABEBB6E87928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4" creationId="{7821A508-2985-4905-874A-527429BAABFA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5" creationId="{362D44EE-C852-4460-B8B5-C4F2BC20510C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6" creationId="{D2929CB1-0E3C-4B2D-ADC5-0154FB33BA44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7" creationId="{658970D8-8D1D-4B5C-894B-E871CC86543D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8" creationId="{5F2F0C84-BE8C-4DC2-A6D3-30349A801D5C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9" creationId="{F227E5B6-9132-43CA-B503-37A18562ADF2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30" creationId="{03C2051E-A88D-48E5-BACF-AAED17892722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2" creationId="{0671A8AE-40A1-4631-A6B8-581AFF065482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3" creationId="{AB58EF07-17C2-48CF-ABB0-EEF1F17CB8F0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4" creationId="{AF2F604E-43BE-4DC3-B983-E071523364F8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5" creationId="{08C9B587-E65E-4B52-B37C-ABEBB6E87928}"/>
          </ac:spMkLst>
        </pc:spChg>
        <pc:picChg chg="add mod ord">
          <ac:chgData name="Stefan Hofmann" userId="f6930dff38f97a95" providerId="LiveId" clId="{E8A8097A-1207-4917-B2B3-78FCF65B2FF2}" dt="2023-11-06T09:44:54.885" v="143" actId="26606"/>
          <ac:picMkLst>
            <pc:docMk/>
            <pc:sldMk cId="1819366187" sldId="256"/>
            <ac:picMk id="5" creationId="{F003D617-5041-25B6-C5AC-7124B4936AA1}"/>
          </ac:picMkLst>
        </pc:picChg>
      </pc:sldChg>
      <pc:sldChg chg="addSp delSp modSp mod setBg">
        <pc:chgData name="Stefan Hofmann" userId="f6930dff38f97a95" providerId="LiveId" clId="{E8A8097A-1207-4917-B2B3-78FCF65B2FF2}" dt="2023-11-06T09:46:37.668" v="152" actId="207"/>
        <pc:sldMkLst>
          <pc:docMk/>
          <pc:sldMk cId="1100211507" sldId="257"/>
        </pc:sldMkLst>
        <pc:spChg chg="mod">
          <ac:chgData name="Stefan Hofmann" userId="f6930dff38f97a95" providerId="LiveId" clId="{E8A8097A-1207-4917-B2B3-78FCF65B2FF2}" dt="2023-11-06T09:46:37.668" v="152" actId="207"/>
          <ac:spMkLst>
            <pc:docMk/>
            <pc:sldMk cId="1100211507" sldId="257"/>
            <ac:spMk id="2" creationId="{00000000-0000-0000-0000-000000000000}"/>
          </ac:spMkLst>
        </pc:spChg>
        <pc:picChg chg="add del mod">
          <ac:chgData name="Stefan Hofmann" userId="f6930dff38f97a95" providerId="LiveId" clId="{E8A8097A-1207-4917-B2B3-78FCF65B2FF2}" dt="2023-11-06T09:45:56.302" v="147" actId="478"/>
          <ac:picMkLst>
            <pc:docMk/>
            <pc:sldMk cId="1100211507" sldId="257"/>
            <ac:picMk id="5" creationId="{62C67095-5CAF-AECD-6033-1D1A7E7AC9B5}"/>
          </ac:picMkLst>
        </pc:picChg>
      </pc:sldChg>
      <pc:sldChg chg="modSp mod">
        <pc:chgData name="Stefan Hofmann" userId="f6930dff38f97a95" providerId="LiveId" clId="{E8A8097A-1207-4917-B2B3-78FCF65B2FF2}" dt="2023-11-06T09:48:10.196" v="216" actId="207"/>
        <pc:sldMkLst>
          <pc:docMk/>
          <pc:sldMk cId="3775533066" sldId="258"/>
        </pc:sldMkLst>
        <pc:spChg chg="mod">
          <ac:chgData name="Stefan Hofmann" userId="f6930dff38f97a95" providerId="LiveId" clId="{E8A8097A-1207-4917-B2B3-78FCF65B2FF2}" dt="2023-11-06T09:48:10.196" v="216" actId="207"/>
          <ac:spMkLst>
            <pc:docMk/>
            <pc:sldMk cId="3775533066" sldId="258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16.295" v="217" actId="207"/>
        <pc:sldMkLst>
          <pc:docMk/>
          <pc:sldMk cId="3033775611" sldId="259"/>
        </pc:sldMkLst>
        <pc:spChg chg="mod">
          <ac:chgData name="Stefan Hofmann" userId="f6930dff38f97a95" providerId="LiveId" clId="{E8A8097A-1207-4917-B2B3-78FCF65B2FF2}" dt="2023-11-06T09:48:16.295" v="217" actId="207"/>
          <ac:spMkLst>
            <pc:docMk/>
            <pc:sldMk cId="3033775611" sldId="259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20.356" v="218" actId="207"/>
        <pc:sldMkLst>
          <pc:docMk/>
          <pc:sldMk cId="3260428127" sldId="260"/>
        </pc:sldMkLst>
        <pc:spChg chg="mod">
          <ac:chgData name="Stefan Hofmann" userId="f6930dff38f97a95" providerId="LiveId" clId="{E8A8097A-1207-4917-B2B3-78FCF65B2FF2}" dt="2023-11-06T09:48:20.356" v="218" actId="207"/>
          <ac:spMkLst>
            <pc:docMk/>
            <pc:sldMk cId="3260428127" sldId="260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30.776" v="219" actId="207"/>
        <pc:sldMkLst>
          <pc:docMk/>
          <pc:sldMk cId="4043933081" sldId="261"/>
        </pc:sldMkLst>
        <pc:spChg chg="mod">
          <ac:chgData name="Stefan Hofmann" userId="f6930dff38f97a95" providerId="LiveId" clId="{E8A8097A-1207-4917-B2B3-78FCF65B2FF2}" dt="2023-11-06T09:48:30.776" v="219" actId="207"/>
          <ac:spMkLst>
            <pc:docMk/>
            <pc:sldMk cId="4043933081" sldId="261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35.782" v="220" actId="207"/>
        <pc:sldMkLst>
          <pc:docMk/>
          <pc:sldMk cId="1277071745" sldId="262"/>
        </pc:sldMkLst>
        <pc:spChg chg="mod">
          <ac:chgData name="Stefan Hofmann" userId="f6930dff38f97a95" providerId="LiveId" clId="{E8A8097A-1207-4917-B2B3-78FCF65B2FF2}" dt="2023-11-06T09:48:35.782" v="220" actId="207"/>
          <ac:spMkLst>
            <pc:docMk/>
            <pc:sldMk cId="1277071745" sldId="262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45.240" v="221" actId="207"/>
        <pc:sldMkLst>
          <pc:docMk/>
          <pc:sldMk cId="2261944503" sldId="263"/>
        </pc:sldMkLst>
        <pc:spChg chg="mod">
          <ac:chgData name="Stefan Hofmann" userId="f6930dff38f97a95" providerId="LiveId" clId="{E8A8097A-1207-4917-B2B3-78FCF65B2FF2}" dt="2023-11-06T09:48:45.240" v="221" actId="207"/>
          <ac:spMkLst>
            <pc:docMk/>
            <pc:sldMk cId="2261944503" sldId="263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9:01.035" v="251" actId="207"/>
        <pc:sldMkLst>
          <pc:docMk/>
          <pc:sldMk cId="1903469739" sldId="264"/>
        </pc:sldMkLst>
        <pc:spChg chg="mod">
          <ac:chgData name="Stefan Hofmann" userId="f6930dff38f97a95" providerId="LiveId" clId="{E8A8097A-1207-4917-B2B3-78FCF65B2FF2}" dt="2023-11-06T09:49:01.035" v="251" actId="207"/>
          <ac:spMkLst>
            <pc:docMk/>
            <pc:sldMk cId="1903469739" sldId="264"/>
            <ac:spMk id="3" creationId="{EF25BEFD-7002-37B0-B253-0CF7C896E7B1}"/>
          </ac:spMkLst>
        </pc:spChg>
      </pc:sldChg>
      <pc:sldChg chg="modSp mod">
        <pc:chgData name="Stefan Hofmann" userId="f6930dff38f97a95" providerId="LiveId" clId="{E8A8097A-1207-4917-B2B3-78FCF65B2FF2}" dt="2023-11-06T09:48:48.444" v="222" actId="207"/>
        <pc:sldMkLst>
          <pc:docMk/>
          <pc:sldMk cId="3978607590" sldId="265"/>
        </pc:sldMkLst>
        <pc:spChg chg="mod">
          <ac:chgData name="Stefan Hofmann" userId="f6930dff38f97a95" providerId="LiveId" clId="{E8A8097A-1207-4917-B2B3-78FCF65B2FF2}" dt="2023-11-06T09:48:48.444" v="222" actId="207"/>
          <ac:spMkLst>
            <pc:docMk/>
            <pc:sldMk cId="3978607590" sldId="265"/>
            <ac:spMk id="2" creationId="{00000000-0000-0000-0000-000000000000}"/>
          </ac:spMkLst>
        </pc:spChg>
      </pc:sldChg>
      <pc:sldChg chg="modSp mod delDesignElem">
        <pc:chgData name="Stefan Hofmann" userId="f6930dff38f97a95" providerId="LiveId" clId="{E8A8097A-1207-4917-B2B3-78FCF65B2FF2}" dt="2023-11-06T09:46:51.402" v="153" actId="207"/>
        <pc:sldMkLst>
          <pc:docMk/>
          <pc:sldMk cId="1465475045" sldId="266"/>
        </pc:sldMkLst>
        <pc:spChg chg="mod">
          <ac:chgData name="Stefan Hofmann" userId="f6930dff38f97a95" providerId="LiveId" clId="{E8A8097A-1207-4917-B2B3-78FCF65B2FF2}" dt="2023-11-06T09:46:51.402" v="153" actId="207"/>
          <ac:spMkLst>
            <pc:docMk/>
            <pc:sldMk cId="1465475045" sldId="266"/>
            <ac:spMk id="16" creationId="{D3F76270-B538-D282-A677-28CABABBFC9C}"/>
          </ac:spMkLst>
        </pc:spChg>
      </pc:sldChg>
      <pc:sldChg chg="addSp modSp mod setBg delDesignElem">
        <pc:chgData name="Stefan Hofmann" userId="f6930dff38f97a95" providerId="LiveId" clId="{E8A8097A-1207-4917-B2B3-78FCF65B2FF2}" dt="2023-11-06T09:46:11.449" v="151"/>
        <pc:sldMkLst>
          <pc:docMk/>
          <pc:sldMk cId="2339711383" sldId="267"/>
        </pc:sldMkLst>
        <pc:spChg chg="mo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4" creationId="{572DAE91-CE03-8291-CE12-6B6E12890832}"/>
          </ac:spMkLst>
        </pc:spChg>
        <pc:spChg chg="ad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9" creationId="{A4AC5506-6312-4701-8D3C-40187889A947}"/>
          </ac:spMkLst>
        </pc:spChg>
        <pc:picChg chg="mod">
          <ac:chgData name="Stefan Hofmann" userId="f6930dff38f97a95" providerId="LiveId" clId="{E8A8097A-1207-4917-B2B3-78FCF65B2FF2}" dt="2023-11-05T16:51:49.359" v="130" actId="26606"/>
          <ac:picMkLst>
            <pc:docMk/>
            <pc:sldMk cId="2339711383" sldId="267"/>
            <ac:picMk id="3" creationId="{7E6290C7-5B60-99EB-2BF3-A0F5A05EE82B}"/>
          </ac:picMkLst>
        </pc:picChg>
      </pc:sldChg>
      <pc:sldChg chg="addSp modSp mod modTransition">
        <pc:chgData name="Stefan Hofmann" userId="f6930dff38f97a95" providerId="LiveId" clId="{E8A8097A-1207-4917-B2B3-78FCF65B2FF2}" dt="2023-11-06T09:46:59.802" v="154" actId="207"/>
        <pc:sldMkLst>
          <pc:docMk/>
          <pc:sldMk cId="633829804" sldId="268"/>
        </pc:sldMkLst>
        <pc:spChg chg="add mod">
          <ac:chgData name="Stefan Hofmann" userId="f6930dff38f97a95" providerId="LiveId" clId="{E8A8097A-1207-4917-B2B3-78FCF65B2FF2}" dt="2023-11-05T16:39:19.439" v="9" actId="207"/>
          <ac:spMkLst>
            <pc:docMk/>
            <pc:sldMk cId="633829804" sldId="268"/>
            <ac:spMk id="2" creationId="{9899B902-7F08-9A46-B9C7-772D26111ECC}"/>
          </ac:spMkLst>
        </pc:spChg>
        <pc:spChg chg="add mod">
          <ac:chgData name="Stefan Hofmann" userId="f6930dff38f97a95" providerId="LiveId" clId="{E8A8097A-1207-4917-B2B3-78FCF65B2FF2}" dt="2023-11-05T16:40:06.878" v="11" actId="207"/>
          <ac:spMkLst>
            <pc:docMk/>
            <pc:sldMk cId="633829804" sldId="268"/>
            <ac:spMk id="3" creationId="{4103E45A-5514-04CD-8520-87AD55B43ABE}"/>
          </ac:spMkLst>
        </pc:spChg>
        <pc:spChg chg="add mod">
          <ac:chgData name="Stefan Hofmann" userId="f6930dff38f97a95" providerId="LiveId" clId="{E8A8097A-1207-4917-B2B3-78FCF65B2FF2}" dt="2023-11-05T16:40:15.310" v="13" actId="207"/>
          <ac:spMkLst>
            <pc:docMk/>
            <pc:sldMk cId="633829804" sldId="268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6T09:46:59.802" v="154" actId="207"/>
          <ac:spMkLst>
            <pc:docMk/>
            <pc:sldMk cId="633829804" sldId="268"/>
            <ac:spMk id="5" creationId="{5655DBF4-7B57-C891-D234-9C1BD43A0E8C}"/>
          </ac:spMkLst>
        </pc:spChg>
      </pc:sldChg>
      <pc:sldChg chg="addSp modSp add mod modTransition">
        <pc:chgData name="Stefan Hofmann" userId="f6930dff38f97a95" providerId="LiveId" clId="{E8A8097A-1207-4917-B2B3-78FCF65B2FF2}" dt="2023-11-06T09:47:55.471" v="215" actId="207"/>
        <pc:sldMkLst>
          <pc:docMk/>
          <pc:sldMk cId="3421262286" sldId="269"/>
        </pc:sldMkLst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2" creationId="{9899B902-7F08-9A46-B9C7-772D26111ECC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3" creationId="{4103E45A-5514-04CD-8520-87AD55B43ABE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6T09:47:15.307" v="156" actId="207"/>
          <ac:spMkLst>
            <pc:docMk/>
            <pc:sldMk cId="3421262286" sldId="269"/>
            <ac:spMk id="5" creationId="{75E8AE2B-0C90-E0C5-4D61-DD18C42DD786}"/>
          </ac:spMkLst>
        </pc:spChg>
        <pc:spChg chg="add mod">
          <ac:chgData name="Stefan Hofmann" userId="f6930dff38f97a95" providerId="LiveId" clId="{E8A8097A-1207-4917-B2B3-78FCF65B2FF2}" dt="2023-11-06T09:47:55.471" v="215" actId="207"/>
          <ac:spMkLst>
            <pc:docMk/>
            <pc:sldMk cId="3421262286" sldId="269"/>
            <ac:spMk id="6" creationId="{B6DD45B3-A168-20C4-5ADA-2123FA10F76F}"/>
          </ac:spMkLst>
        </pc:spChg>
        <pc:spChg chg="add mod">
          <ac:chgData name="Stefan Hofmann" userId="f6930dff38f97a95" providerId="LiveId" clId="{E8A8097A-1207-4917-B2B3-78FCF65B2FF2}" dt="2023-11-06T09:47:37.632" v="183" actId="207"/>
          <ac:spMkLst>
            <pc:docMk/>
            <pc:sldMk cId="3421262286" sldId="269"/>
            <ac:spMk id="7" creationId="{511AD95F-5D43-F47F-0B32-6C317B32A67E}"/>
          </ac:spMkLst>
        </pc:spChg>
        <pc:spChg chg="add mod">
          <ac:chgData name="Stefan Hofmann" userId="f6930dff38f97a95" providerId="LiveId" clId="{E8A8097A-1207-4917-B2B3-78FCF65B2FF2}" dt="2023-11-06T09:47:09.882" v="155" actId="207"/>
          <ac:spMkLst>
            <pc:docMk/>
            <pc:sldMk cId="3421262286" sldId="269"/>
            <ac:spMk id="8" creationId="{6C0C6986-6858-A049-906E-DCF6BBF6E55D}"/>
          </ac:spMkLst>
        </pc:spChg>
      </pc:sldChg>
      <pc:sldChg chg="addSp modSp new mod setBg">
        <pc:chgData name="Stefan Hofmann" userId="f6930dff38f97a95" providerId="LiveId" clId="{E8A8097A-1207-4917-B2B3-78FCF65B2FF2}" dt="2023-11-06T09:46:11.449" v="151"/>
        <pc:sldMkLst>
          <pc:docMk/>
          <pc:sldMk cId="3462843610" sldId="270"/>
        </pc:sldMkLst>
        <pc:spChg chg="add mo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4" creationId="{95F36B59-71C2-E6B4-9F92-87A1D9FFE281}"/>
          </ac:spMkLst>
        </pc:spChg>
        <pc:spChg chg="ad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9" creationId="{A4AC5506-6312-4701-8D3C-40187889A947}"/>
          </ac:spMkLst>
        </pc:spChg>
        <pc:picChg chg="add mod ord">
          <ac:chgData name="Stefan Hofmann" userId="f6930dff38f97a95" providerId="LiveId" clId="{E8A8097A-1207-4917-B2B3-78FCF65B2FF2}" dt="2023-11-05T16:50:24.089" v="128" actId="26606"/>
          <ac:picMkLst>
            <pc:docMk/>
            <pc:sldMk cId="3462843610" sldId="270"/>
            <ac:picMk id="3" creationId="{7A4DF352-0D3B-AFA3-24A1-1B18443A9663}"/>
          </ac:picMkLst>
        </pc:picChg>
      </pc:sldChg>
      <pc:sldMasterChg chg="setBg modSldLayout">
        <pc:chgData name="Stefan Hofmann" userId="f6930dff38f97a95" providerId="LiveId" clId="{E8A8097A-1207-4917-B2B3-78FCF65B2FF2}" dt="2023-11-06T09:46:11.449" v="151"/>
        <pc:sldMasterMkLst>
          <pc:docMk/>
          <pc:sldMasterMk cId="1066339701" sldId="2147483648"/>
        </pc:sldMasterMkLst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2190919420" sldId="2147483649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503359601" sldId="2147483650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552847254" sldId="2147483651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138712976" sldId="2147483652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023735644" sldId="2147483653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696095878" sldId="2147483654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973649834" sldId="2147483655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135780279" sldId="2147483656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2204576999" sldId="2147483657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259854950" sldId="2147483658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1933814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91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5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3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84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1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73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09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7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57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3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Tablet, Design enthält.&#10;&#10;Automatisch generierte Beschreibung">
            <a:extLst>
              <a:ext uri="{FF2B5EF4-FFF2-40B4-BE49-F238E27FC236}">
                <a16:creationId xmlns:a16="http://schemas.microsoft.com/office/drawing/2014/main" id="{F003D617-5041-25B6-C5AC-7124B4936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2" r="8994" b="184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cap="small" dirty="0">
                <a:solidFill>
                  <a:schemeClr val="bg1"/>
                </a:solidFill>
              </a:rPr>
              <a:t>Projekt</a:t>
            </a:r>
            <a:br>
              <a:rPr lang="de-DE" sz="4400" cap="small" dirty="0">
                <a:solidFill>
                  <a:schemeClr val="bg1"/>
                </a:solidFill>
              </a:rPr>
            </a:br>
            <a:r>
              <a:rPr lang="de-DE" sz="4400" cap="small" dirty="0">
                <a:solidFill>
                  <a:schemeClr val="bg1"/>
                </a:solidFill>
              </a:rPr>
              <a:t>iPad-Koffer-Buchungssystem</a:t>
            </a:r>
            <a:br>
              <a:rPr lang="de-DE" sz="4400" cap="small" dirty="0">
                <a:solidFill>
                  <a:schemeClr val="bg1"/>
                </a:solidFill>
              </a:rPr>
            </a:br>
            <a:r>
              <a:rPr lang="de-DE" sz="4400" cap="small" dirty="0">
                <a:solidFill>
                  <a:schemeClr val="bg1"/>
                </a:solidFill>
              </a:rPr>
              <a:t>„Book </a:t>
            </a:r>
            <a:r>
              <a:rPr lang="de-DE" sz="4400" cap="small" dirty="0" err="1">
                <a:solidFill>
                  <a:schemeClr val="bg1"/>
                </a:solidFill>
              </a:rPr>
              <a:t>my</a:t>
            </a:r>
            <a:r>
              <a:rPr lang="de-DE" sz="4400" cap="small" dirty="0">
                <a:solidFill>
                  <a:schemeClr val="bg1"/>
                </a:solidFill>
              </a:rPr>
              <a:t> </a:t>
            </a:r>
            <a:r>
              <a:rPr lang="de-DE" sz="4400" cap="small" dirty="0" err="1">
                <a:solidFill>
                  <a:schemeClr val="bg1"/>
                </a:solidFill>
              </a:rPr>
              <a:t>Ipad</a:t>
            </a:r>
            <a:r>
              <a:rPr lang="de-DE" sz="4400" cap="small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1300" cap="small">
                <a:solidFill>
                  <a:schemeClr val="bg1"/>
                </a:solidFill>
              </a:rPr>
              <a:t>Daniel Liebscher</a:t>
            </a:r>
          </a:p>
          <a:p>
            <a:pPr algn="l"/>
            <a:r>
              <a:rPr lang="de-DE" sz="1300" cap="small">
                <a:solidFill>
                  <a:schemeClr val="bg1"/>
                </a:solidFill>
              </a:rPr>
              <a:t>Daniel Simon</a:t>
            </a:r>
          </a:p>
          <a:p>
            <a:pPr algn="l"/>
            <a:r>
              <a:rPr lang="de-DE" sz="1300" cap="small">
                <a:solidFill>
                  <a:schemeClr val="bg1"/>
                </a:solidFill>
              </a:rPr>
              <a:t>Kim Hübner</a:t>
            </a:r>
          </a:p>
          <a:p>
            <a:pPr algn="l"/>
            <a:r>
              <a:rPr lang="de-DE" sz="1300" cap="small">
                <a:solidFill>
                  <a:schemeClr val="bg1"/>
                </a:solidFill>
              </a:rPr>
              <a:t>Stefan Hofmann</a:t>
            </a:r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3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Benutzerliste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43" y="1130565"/>
            <a:ext cx="7195513" cy="5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GUI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3"/>
          <a:stretch/>
        </p:blipFill>
        <p:spPr>
          <a:xfrm>
            <a:off x="74112" y="1074822"/>
            <a:ext cx="12043776" cy="57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Kalender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0"/>
          <a:stretch/>
        </p:blipFill>
        <p:spPr>
          <a:xfrm>
            <a:off x="0" y="1074822"/>
            <a:ext cx="12192000" cy="5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</a:t>
            </a:r>
            <a:r>
              <a:rPr lang="de-DE" dirty="0" err="1">
                <a:solidFill>
                  <a:schemeClr val="bg1"/>
                </a:solidFill>
              </a:rPr>
              <a:t>Refactoring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75D062-1B3F-BB35-C6D7-7F0E0410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81" y="1001397"/>
            <a:ext cx="8096637" cy="58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Sequenzdiagramm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78D252-0B40-3B4B-C955-AB888F80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3" y="1027611"/>
            <a:ext cx="8244913" cy="58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5BEFD-7002-37B0-B253-0CF7C896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171123"/>
          </a:xfrm>
          <a:solidFill>
            <a:schemeClr val="accent1">
              <a:alpha val="69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Erstellt von Daniel Liebscher, Daniel Simon, Kim Hübner, Stefan Hofmann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Gemeinsame Ausarbeitung der Grundidee und Programmierungen, Revision sowie Kommentierung mit folgenden Schwerpunkten: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Stefan Hofmann: </a:t>
            </a:r>
            <a:r>
              <a:rPr lang="de-DE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de-DE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 Hübner: Sequenzdiagramm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Liebscher: Klassendiagramm, Testungen</a:t>
            </a:r>
          </a:p>
          <a:p>
            <a:pPr marL="107315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Simon: GUI</a:t>
            </a:r>
          </a:p>
        </p:txBody>
      </p:sp>
    </p:spTree>
    <p:extLst>
      <p:ext uri="{BB962C8B-B14F-4D97-AF65-F5344CB8AC3E}">
        <p14:creationId xmlns:p14="http://schemas.microsoft.com/office/powerpoint/2010/main" val="19034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Erste Idee Reservierungsliste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60" y="1005248"/>
            <a:ext cx="9200079" cy="5759898"/>
          </a:xfrm>
        </p:spPr>
      </p:pic>
    </p:spTree>
    <p:extLst>
      <p:ext uri="{BB962C8B-B14F-4D97-AF65-F5344CB8AC3E}">
        <p14:creationId xmlns:p14="http://schemas.microsoft.com/office/powerpoint/2010/main" val="110021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pielzeug, mechanisches Spiel, Bauklotz enthält.&#10;&#10;Automatisch generierte Beschreibung">
            <a:extLst>
              <a:ext uri="{FF2B5EF4-FFF2-40B4-BE49-F238E27FC236}">
                <a16:creationId xmlns:a16="http://schemas.microsoft.com/office/drawing/2014/main" id="{B9D1FC91-B1F2-126D-9BD3-2C445A8D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10846" y="818446"/>
            <a:ext cx="5668684" cy="57436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EEF484-7AE1-015B-28FD-3EDC481C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>
          <a:xfrm>
            <a:off x="6184490" y="818446"/>
            <a:ext cx="5674893" cy="57436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C0176B-FF9E-B066-888D-00490457122F}"/>
              </a:ext>
            </a:extLst>
          </p:cNvPr>
          <p:cNvSpPr txBox="1"/>
          <p:nvPr/>
        </p:nvSpPr>
        <p:spPr>
          <a:xfrm>
            <a:off x="1632858" y="81844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Objekt auf dem Heap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CFB9C1-C061-9E14-88BB-9F0977CC43CA}"/>
              </a:ext>
            </a:extLst>
          </p:cNvPr>
          <p:cNvSpPr txBox="1"/>
          <p:nvPr/>
        </p:nvSpPr>
        <p:spPr>
          <a:xfrm>
            <a:off x="6672943" y="818446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Serialisiertes Objekt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F76270-B538-D282-A677-28CABABBFC9C}"/>
              </a:ext>
            </a:extLst>
          </p:cNvPr>
          <p:cNvSpPr txBox="1"/>
          <p:nvPr/>
        </p:nvSpPr>
        <p:spPr>
          <a:xfrm>
            <a:off x="2936320" y="181260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Speichern von Objekten in Java</a:t>
            </a:r>
          </a:p>
        </p:txBody>
      </p:sp>
    </p:spTree>
    <p:extLst>
      <p:ext uri="{BB962C8B-B14F-4D97-AF65-F5344CB8AC3E}">
        <p14:creationId xmlns:p14="http://schemas.microsoft.com/office/powerpoint/2010/main" val="146547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2DAE91-CE03-8291-CE12-6B6E1289083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Serialisierung: Ja oder nein?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6290C7-5B60-99EB-2BF3-A0F5A05E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02" y="1675227"/>
            <a:ext cx="496519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410391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410391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410391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55DBF4-7B57-C891-D234-9C1BD43A0E8C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Söhne"/>
              </a:rPr>
              <a:t>Vorteile</a:t>
            </a:r>
            <a:endParaRPr lang="de-DE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3382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25690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256902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256902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E8AE2B-0C90-E0C5-4D61-DD18C42DD786}"/>
              </a:ext>
            </a:extLst>
          </p:cNvPr>
          <p:cNvSpPr txBox="1"/>
          <p:nvPr/>
        </p:nvSpPr>
        <p:spPr>
          <a:xfrm>
            <a:off x="794658" y="3593068"/>
            <a:ext cx="3233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Automatisierung</a:t>
            </a:r>
            <a:endParaRPr lang="de-DE" b="0" i="0" dirty="0">
              <a:solidFill>
                <a:schemeClr val="bg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Ein Methodenaufruf sichert komplettes Objekt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Kein manuelles Datenhandling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Minimiert Fehleranfälligkeit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DD45B3-A168-20C4-5ADA-2123FA10F76F}"/>
              </a:ext>
            </a:extLst>
          </p:cNvPr>
          <p:cNvSpPr txBox="1"/>
          <p:nvPr/>
        </p:nvSpPr>
        <p:spPr>
          <a:xfrm>
            <a:off x="4452257" y="3593069"/>
            <a:ext cx="3233057" cy="2739211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Integrität</a:t>
            </a:r>
            <a:endParaRPr lang="de-DE" sz="2800" b="0" i="0" dirty="0">
              <a:solidFill>
                <a:schemeClr val="bg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Schützt Objektprivatsphäre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Erhält privaten Zustand und Verhalten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Überlegen gegenüber Textdateien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1AD95F-5D43-F47F-0B32-6C317B32A67E}"/>
              </a:ext>
            </a:extLst>
          </p:cNvPr>
          <p:cNvSpPr txBox="1"/>
          <p:nvPr/>
        </p:nvSpPr>
        <p:spPr>
          <a:xfrm>
            <a:off x="8218715" y="3593068"/>
            <a:ext cx="3233057" cy="2369880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chemeClr val="bg1"/>
                </a:solidFill>
                <a:effectLst/>
                <a:latin typeface="Söhne"/>
              </a:rPr>
              <a:t>Performance</a:t>
            </a:r>
            <a:endParaRPr lang="de-DE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</a:rPr>
              <a:t>Schneller durch direkte Nutzung der Speicherrepräsentation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</a:rPr>
              <a:t>Effizienter als Textkonvertierung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0C6986-6858-A049-906E-DCF6BBF6E55D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Söhne"/>
              </a:rPr>
              <a:t>Vorteile</a:t>
            </a:r>
            <a:endParaRPr lang="de-DE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212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5F36B59-71C2-E6B4-9F92-87A1D9FFE28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 serialisiertes Objekt in eine Datei schreiben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4DF352-0D3B-AFA3-24A1-1B18443A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13774"/>
            <a:ext cx="10905066" cy="29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Speicherung der Liste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3" y="941965"/>
            <a:ext cx="9449473" cy="59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Benutzerliste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1484"/>
            <a:ext cx="12192000" cy="5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Breitbild</PresentationFormat>
  <Paragraphs>38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Söhne</vt:lpstr>
      <vt:lpstr>Wingdings</vt:lpstr>
      <vt:lpstr>Office</vt:lpstr>
      <vt:lpstr>Projekt iPad-Koffer-Buchungssystem „Book my Ipad“</vt:lpstr>
      <vt:lpstr>Projektverlauf: Erste Idee Reservierungsliste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Projektverlauf: Speicherung der Liste</vt:lpstr>
      <vt:lpstr>Projektverlauf: Erweiterung um Benutzerliste</vt:lpstr>
      <vt:lpstr>Projektverlauf: Erweiterung um Benutzerliste</vt:lpstr>
      <vt:lpstr>Projektverlauf: Erweiterung um GUI</vt:lpstr>
      <vt:lpstr>Projektverlauf: Erweiterung um Kalender</vt:lpstr>
      <vt:lpstr>Projektverlauf: Refactoring</vt:lpstr>
      <vt:lpstr>Sequenzdiagramm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Ipad-Koffer Buchungssystem</dc:title>
  <dc:creator>Lenovo</dc:creator>
  <cp:lastModifiedBy>Stefan Hofmann</cp:lastModifiedBy>
  <cp:revision>6</cp:revision>
  <dcterms:created xsi:type="dcterms:W3CDTF">2023-09-25T12:38:08Z</dcterms:created>
  <dcterms:modified xsi:type="dcterms:W3CDTF">2023-11-06T09:51:12Z</dcterms:modified>
</cp:coreProperties>
</file>